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859FB-3573-4D33-9C4D-1EC3DF59D45D}" v="48" dt="2024-06-18T12:22:58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p:transition spd="med" advClick="0" advTm="2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  <p:transition spd="med" advClick="0" advTm="2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  <p:transition spd="med" advClick="0" advTm="2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36" y="365125"/>
            <a:ext cx="10070646" cy="105954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036" y="1825625"/>
            <a:ext cx="10070646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p:transition spd="med" advClick="0" advTm="2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  <p:transition spd="med" advClick="0" advTm="2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  <p:transition spd="med" advClick="0" advTm="2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  <p:transition spd="med" advClick="0" advTm="2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  <p:transition spd="med" advClick="0" advTm="2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  <p:transition spd="med" advClick="0" advTm="2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  <p:transition spd="med" advClick="0" advTm="2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  <p:transition spd="med" advClick="0" advTm="2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5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p:transition spd="med" advClick="0" advTm="25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005DB-3124-710C-C34D-14AF740B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/>
              <a:t>О датуму...</a:t>
            </a:r>
            <a:endParaRPr lang="sr-Latn-R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EF2AE-1883-D27E-EDA0-0EE63F92B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7. децембра 1987. године, Резолуцијом 42/112 Генарална скупштина Уједи</a:t>
            </a:r>
            <a:r>
              <a:rPr lang="sr-Cyrl-RS" dirty="0"/>
              <a:t>њ</a:t>
            </a:r>
            <a:r>
              <a:rPr lang="ru-RU" dirty="0"/>
              <a:t>ених нација, прогласила је 26. јун за 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3200" b="1" dirty="0">
                <a:solidFill>
                  <a:srgbClr val="00B0F0"/>
                </a:solidFill>
              </a:rPr>
              <a:t>Међународни дан борбе против злоупотребе и незаконите трговине дрогама</a:t>
            </a:r>
          </a:p>
          <a:p>
            <a:endParaRPr lang="ru-RU" dirty="0"/>
          </a:p>
          <a:p>
            <a:r>
              <a:rPr lang="ru-RU" dirty="0"/>
              <a:t>Обележавање овог датума има за циљ да се покрене глобална акција и јача међусекторска сарадња у постизању света без злоупотребе дрога</a:t>
            </a:r>
          </a:p>
          <a:p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D2687-88E1-1DC5-395B-3CF1D67D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921" y="5340461"/>
            <a:ext cx="54768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97254"/>
      </p:ext>
    </p:extLst>
  </p:cSld>
  <p:clrMapOvr>
    <a:masterClrMapping/>
  </p:clrMapOvr>
  <p:transition spd="med" advClick="0" advTm="25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1050-C3B4-1D69-48DA-4A755D5D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400" dirty="0"/>
              <a:t>26. јун 2024. године</a:t>
            </a:r>
            <a:endParaRPr lang="sr-Latn-R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04017-0141-541A-6ABE-10EF762D7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036" y="1726769"/>
            <a:ext cx="1007064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B0F0"/>
                </a:solidFill>
              </a:rPr>
              <a:t>Докази су јасни: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B0F0"/>
                </a:solidFill>
              </a:rPr>
              <a:t>Инвестирајмо у превенцију!</a:t>
            </a:r>
            <a:endParaRPr lang="sr-Latn-RS" sz="4000" b="1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8DF21-418E-BD40-5565-1B3D463CF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256" y="3426488"/>
            <a:ext cx="7142206" cy="306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5082"/>
      </p:ext>
    </p:extLst>
  </p:cSld>
  <p:clrMapOvr>
    <a:masterClrMapping/>
  </p:clrMapOvr>
  <p:transition spd="med" advClick="0" advTm="25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0" y="365125"/>
            <a:ext cx="9964511" cy="1059543"/>
          </a:xfrm>
        </p:spPr>
        <p:txBody>
          <a:bodyPr>
            <a:normAutofit fontScale="90000"/>
          </a:bodyPr>
          <a:lstStyle/>
          <a:p>
            <a:r>
              <a:rPr lang="sr-Cyrl-RS" sz="4900" dirty="0"/>
              <a:t>Глобални извештај о дрогама</a:t>
            </a:r>
            <a:br>
              <a:rPr lang="sr-Cyrl-RS" sz="4800" dirty="0"/>
            </a:br>
            <a:r>
              <a:rPr kumimoji="0" lang="sr-Cyrl-RS" sz="40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Drug Report)</a:t>
            </a:r>
            <a:endParaRPr lang="en-GB" sz="4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0" y="1825625"/>
            <a:ext cx="10365300" cy="4824186"/>
          </a:xfrm>
        </p:spPr>
        <p:txBody>
          <a:bodyPr/>
          <a:lstStyle/>
          <a:p>
            <a:r>
              <a:rPr lang="en-GB" i="1" dirty="0"/>
              <a:t>UNODC</a:t>
            </a:r>
            <a:r>
              <a:rPr lang="en-GB" dirty="0"/>
              <a:t> </a:t>
            </a:r>
            <a:r>
              <a:rPr lang="sr-Cyrl-RS" dirty="0"/>
              <a:t>сваке године објављује </a:t>
            </a:r>
            <a:r>
              <a:rPr lang="sr-Cyrl-RS" b="1" dirty="0">
                <a:solidFill>
                  <a:srgbClr val="00B0F0"/>
                </a:solidFill>
              </a:rPr>
              <a:t>Глобални извештај о дрогама</a:t>
            </a:r>
            <a:endParaRPr lang="en-GB" dirty="0"/>
          </a:p>
          <a:p>
            <a:r>
              <a:rPr lang="sr-Cyrl-RS" dirty="0"/>
              <a:t>Извештај даје тренутни преглед глобалног тржишта (однос понуде и потражње): опијата, кокаина, канабиса, стимуланаса типа амфетамина и тзв. нових психоактивних супстанци (</a:t>
            </a:r>
            <a:r>
              <a:rPr lang="en-GB" i="1" dirty="0"/>
              <a:t>NPS</a:t>
            </a:r>
            <a:r>
              <a:rPr lang="en-GB" dirty="0"/>
              <a:t>)</a:t>
            </a:r>
          </a:p>
          <a:p>
            <a:r>
              <a:rPr lang="sr-Cyrl-RS" dirty="0"/>
              <a:t>Кроз преглед података из истраживања, наглашава се које су здравствене и шире друштвене последице коришћења дрога</a:t>
            </a:r>
          </a:p>
          <a:p>
            <a:r>
              <a:rPr lang="sr-Cyrl-RS" dirty="0"/>
              <a:t>Дају се препоруке за деловање и позив на акцију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C27F7-5AAC-6690-71B0-0241B9E12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55" y="4701162"/>
            <a:ext cx="4450815" cy="21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99678"/>
      </p:ext>
    </p:extLst>
  </p:cSld>
  <p:clrMapOvr>
    <a:masterClrMapping/>
  </p:clrMapOvr>
  <p:transition spd="med" advClick="0" advTm="25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C96D-2639-19AD-5FAD-89C2C179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/>
              <a:t>Глобални извештај о дрогама 2023.</a:t>
            </a:r>
            <a:endParaRPr lang="sr-Latn-R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CA8A7-8C77-A8F8-7977-8B4ED6A26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</a:rPr>
              <a:t>Упозорава на растуће кризе како се шире тржишта недозвољених дрога.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/>
                </a:solidFill>
              </a:rPr>
              <a:t>Глобална процена је да је у 2021. години било 13,2 милиона људи који ињектирају дроге, 18% више него што се раније процењивало.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</a:rPr>
              <a:t>Глобално, преко 296 милиона људи користило је дрогу током 2021. године, што је повећање од 23% у односу на претходну деценију.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/>
                </a:solidFill>
              </a:rPr>
              <a:t>Број људи који пате од поремећаја употребе дрога је нагло порастао на 39,5 милиона, што је повећање од 45% у последњих 10 година.</a:t>
            </a:r>
            <a:endParaRPr lang="sr-Latn-RS" b="1" dirty="0">
              <a:solidFill>
                <a:schemeClr val="accent6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B520DF-9BF4-4623-C0D8-047EE76D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03" y="4734706"/>
            <a:ext cx="4606973" cy="197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72638"/>
      </p:ext>
    </p:extLst>
  </p:cSld>
  <p:clrMapOvr>
    <a:masterClrMapping/>
  </p:clrMapOvr>
  <p:transition spd="med" advClick="0" advTm="25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E43E0-4292-7435-C9AF-653E1F01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85" y="531374"/>
            <a:ext cx="1049346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00B0F0"/>
                </a:solidFill>
              </a:rPr>
              <a:t>Јавно здравље, превенција и приступ услугама лечења морају бити приоритет широм света или ће дроге остављати све више људи иза себе!</a:t>
            </a:r>
            <a:endParaRPr lang="sr-Latn-RS" sz="4000" b="1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43069-605F-1B94-6058-E26544452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221" y="3679785"/>
            <a:ext cx="7269196" cy="26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5114"/>
      </p:ext>
    </p:extLst>
  </p:cSld>
  <p:clrMapOvr>
    <a:masterClrMapping/>
  </p:clrMapOvr>
  <p:transition spd="med" advClick="0" advTm="25000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261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О датуму...</vt:lpstr>
      <vt:lpstr>26. јун 2024. године</vt:lpstr>
      <vt:lpstr>Глобални извештај о дрогама (Global Drug Report)</vt:lpstr>
      <vt:lpstr>Глобални извештај о дрогама 2023.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Korisnik</cp:lastModifiedBy>
  <cp:revision>21</cp:revision>
  <dcterms:created xsi:type="dcterms:W3CDTF">2022-01-21T07:17:49Z</dcterms:created>
  <dcterms:modified xsi:type="dcterms:W3CDTF">2024-06-21T06:37:35Z</dcterms:modified>
</cp:coreProperties>
</file>